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8" autoAdjust="0"/>
    <p:restoredTop sz="94660"/>
  </p:normalViewPr>
  <p:slideViewPr>
    <p:cSldViewPr snapToGrid="0">
      <p:cViewPr varScale="1">
        <p:scale>
          <a:sx n="79" d="100"/>
          <a:sy n="79" d="100"/>
        </p:scale>
        <p:origin x="31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75CE-37E1-4AFC-9553-EF065037C7E4}" type="datetimeFigureOut">
              <a:rPr lang="es-AR" smtClean="0"/>
              <a:t>24/8/2022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ED6C-46D5-40C4-BA5F-1E031AF70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53013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75CE-37E1-4AFC-9553-EF065037C7E4}" type="datetimeFigureOut">
              <a:rPr lang="es-AR" smtClean="0"/>
              <a:t>24/8/2022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ED6C-46D5-40C4-BA5F-1E031AF70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26701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75CE-37E1-4AFC-9553-EF065037C7E4}" type="datetimeFigureOut">
              <a:rPr lang="es-AR" smtClean="0"/>
              <a:t>24/8/2022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ED6C-46D5-40C4-BA5F-1E031AF70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10144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75CE-37E1-4AFC-9553-EF065037C7E4}" type="datetimeFigureOut">
              <a:rPr lang="es-AR" smtClean="0"/>
              <a:t>24/8/2022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ED6C-46D5-40C4-BA5F-1E031AF70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08440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75CE-37E1-4AFC-9553-EF065037C7E4}" type="datetimeFigureOut">
              <a:rPr lang="es-AR" smtClean="0"/>
              <a:t>24/8/2022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ED6C-46D5-40C4-BA5F-1E031AF70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2807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75CE-37E1-4AFC-9553-EF065037C7E4}" type="datetimeFigureOut">
              <a:rPr lang="es-AR" smtClean="0"/>
              <a:t>24/8/2022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ED6C-46D5-40C4-BA5F-1E031AF70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4153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75CE-37E1-4AFC-9553-EF065037C7E4}" type="datetimeFigureOut">
              <a:rPr lang="es-AR" smtClean="0"/>
              <a:t>24/8/2022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ED6C-46D5-40C4-BA5F-1E031AF70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3098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75CE-37E1-4AFC-9553-EF065037C7E4}" type="datetimeFigureOut">
              <a:rPr lang="es-AR" smtClean="0"/>
              <a:t>24/8/2022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ED6C-46D5-40C4-BA5F-1E031AF70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57755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75CE-37E1-4AFC-9553-EF065037C7E4}" type="datetimeFigureOut">
              <a:rPr lang="es-AR" smtClean="0"/>
              <a:t>24/8/2022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ED6C-46D5-40C4-BA5F-1E031AF70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89921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75CE-37E1-4AFC-9553-EF065037C7E4}" type="datetimeFigureOut">
              <a:rPr lang="es-AR" smtClean="0"/>
              <a:t>24/8/2022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ED6C-46D5-40C4-BA5F-1E031AF70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81620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75CE-37E1-4AFC-9553-EF065037C7E4}" type="datetimeFigureOut">
              <a:rPr lang="es-AR" smtClean="0"/>
              <a:t>24/8/2022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FED6C-46D5-40C4-BA5F-1E031AF70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7293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C75CE-37E1-4AFC-9553-EF065037C7E4}" type="datetimeFigureOut">
              <a:rPr lang="es-AR" smtClean="0"/>
              <a:t>24/8/2022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FED6C-46D5-40C4-BA5F-1E031AF70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382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7F7B4E-D04A-190C-B032-FA8FC51840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29" y="533857"/>
            <a:ext cx="4076942" cy="599386"/>
          </a:xfrm>
        </p:spPr>
        <p:txBody>
          <a:bodyPr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AR" sz="2800" dirty="0">
                <a:latin typeface="Arial" panose="020B0604020202020204" pitchFamily="34" charset="0"/>
                <a:cs typeface="Arial" panose="020B0604020202020204" pitchFamily="34" charset="0"/>
              </a:rPr>
              <a:t>Título en español</a:t>
            </a:r>
            <a:endParaRPr 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BBD94B6-2F45-96B8-76CB-D63CCF01E2BE}"/>
              </a:ext>
            </a:extLst>
          </p:cNvPr>
          <p:cNvSpPr txBox="1"/>
          <p:nvPr/>
        </p:nvSpPr>
        <p:spPr>
          <a:xfrm>
            <a:off x="223736" y="1653703"/>
            <a:ext cx="641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Cuadro de texto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6AC09EE-DB3B-0308-033A-B3C4600201D3}"/>
              </a:ext>
            </a:extLst>
          </p:cNvPr>
          <p:cNvSpPr txBox="1"/>
          <p:nvPr/>
        </p:nvSpPr>
        <p:spPr>
          <a:xfrm>
            <a:off x="5956557" y="702798"/>
            <a:ext cx="65986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AR" sz="2400" b="1" dirty="0">
                <a:solidFill>
                  <a:schemeClr val="bg1"/>
                </a:solidFill>
              </a:rPr>
              <a:t>XX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E6E30BD-B494-5FFC-B462-CC903CB69F83}"/>
              </a:ext>
            </a:extLst>
          </p:cNvPr>
          <p:cNvSpPr txBox="1"/>
          <p:nvPr/>
        </p:nvSpPr>
        <p:spPr>
          <a:xfrm>
            <a:off x="1390529" y="1125549"/>
            <a:ext cx="4076942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AR" sz="800" b="1" dirty="0">
                <a:latin typeface="Arial" panose="020B0604020202020204" pitchFamily="34" charset="0"/>
                <a:cs typeface="Arial" panose="020B0604020202020204" pitchFamily="34" charset="0"/>
              </a:rPr>
              <a:t>Autor </a:t>
            </a:r>
            <a:r>
              <a:rPr lang="es-AR" sz="900" b="1" dirty="0"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  <a:r>
              <a:rPr lang="es-AR" sz="800" b="1" dirty="0">
                <a:latin typeface="Arial" panose="020B0604020202020204" pitchFamily="34" charset="0"/>
                <a:cs typeface="Arial" panose="020B0604020202020204" pitchFamily="34" charset="0"/>
              </a:rPr>
              <a:t>, filiación;</a:t>
            </a:r>
            <a:r>
              <a:rPr lang="es-AR" sz="800" dirty="0">
                <a:latin typeface="Arial" panose="020B0604020202020204" pitchFamily="34" charset="0"/>
                <a:cs typeface="Arial" panose="020B0604020202020204" pitchFamily="34" charset="0"/>
              </a:rPr>
              <a:t> Autor secundario, filiación…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C8E759C-F3F9-7A64-EE40-78E4204383B2}"/>
              </a:ext>
            </a:extLst>
          </p:cNvPr>
          <p:cNvSpPr txBox="1"/>
          <p:nvPr/>
        </p:nvSpPr>
        <p:spPr>
          <a:xfrm>
            <a:off x="1352417" y="9638911"/>
            <a:ext cx="4165205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AR" sz="7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Mail de contacto:</a:t>
            </a:r>
            <a:endParaRPr lang="es-AR" sz="7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0623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</TotalTime>
  <Words>21</Words>
  <Application>Microsoft Office PowerPoint</Application>
  <PresentationFormat>A4 (210 x 297 mm)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Título en español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Florencia Fernández</dc:creator>
  <cp:lastModifiedBy>Florencia Fernández</cp:lastModifiedBy>
  <cp:revision>3</cp:revision>
  <dcterms:created xsi:type="dcterms:W3CDTF">2022-08-24T21:27:44Z</dcterms:created>
  <dcterms:modified xsi:type="dcterms:W3CDTF">2022-08-24T23:41:34Z</dcterms:modified>
</cp:coreProperties>
</file>